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5657A0-E8D5-4216-AAB8-72A5F5A9A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593B918-67F1-4667-98C8-89DEA94A1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CDF7155-15F6-4F4B-A81C-CFA1C61AB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2A8D27-C4CA-4099-882B-064FBF23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E8E6EB-64E9-459F-87EE-188CEEC27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630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3F6F4B-461F-4FAE-AE9A-950C601D9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BAFD94B-6110-455A-BBB6-95BCCCC39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BBAEAFC-D6CB-46DB-9A48-4B7D1C3C7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B2C5B2-C776-4827-879C-FD2DC21A5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646685-C05A-482C-9855-4E4A3ECF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010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61BBEB8-68FA-4743-B845-475435DF5C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A994487-F8BB-48E6-BAFF-5F87E9FB7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98F38A-4030-451D-BF5A-0376FFEC4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7C3FFB3-154B-4607-B421-DF1E265BD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7C90FE-5910-4E37-82A8-1105A63E4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1340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9A926-6DAA-46A7-A70C-DDDD3426D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2006F4-AD3A-4FD4-A541-F92E5F2F2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40AE62-3C87-4F1E-A92D-FB96A388D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C713C9-2135-4532-B9E0-25BD1DEFE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B9A97BC-875F-4F17-A6B1-E87A85B6F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999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DE5BDA-9F14-49F2-B365-6BD35813E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17CB406-2ACE-4F60-974C-EFED9294D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DEE64F2-8461-44FE-B34D-F038DD11C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7F21CCD-FB9F-496C-9E10-BE027F691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ED8503-663B-4346-9F1E-9D2BEFE40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52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34FB0B-CF29-4883-A4F3-29BF49C1F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0CAF22-B2D5-49EA-9B48-22943B0999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92FA963-B1C7-42D3-ADAA-1E73041F8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F2F1C4D-EE58-4F48-9321-68B5AECCE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8C4A71D-A663-47F8-83B4-DBFCC4EC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46EF5AF-9DBD-4AD9-BA05-EC3C4CD52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2706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2C74D-98D7-4297-AE4A-87945C541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BB1F3A-5444-4521-A0CF-0072FA9B6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299B3E0-2EC0-4F1C-98DE-6EE3E8BDD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E00DCA6-2380-488E-8B85-836E301B0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15FDCD5-EA5F-4C27-AE03-FF76E69AEA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CC1265C-FC99-4EB6-9BDE-F94DE28C8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A8BA738-B82F-4DD0-8D6E-E8733BEEC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13293B2-F42A-48A5-8531-80F2E04C5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2475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5B1B3-7DB3-44D4-9A1B-5BF79239A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DB2978E-85EF-4607-AFCD-5C635A653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23AB118-7A95-4FB5-99C8-1F50F2AC8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163F12D-7649-4ABD-9A9E-2D276A9D6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347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793F116-66FD-4AC8-9681-D3E8DBDEF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B5A86F2-9EAE-4CD9-988D-82EDA74BE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946A1F8-35CB-4171-86BF-2197DC68F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67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0553E1-1D5F-4F52-B7B6-67A6BA60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DDF0BF-9134-45E6-8BB4-3CF109925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510C16-D277-4DA3-ACF5-7C7592B30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222AE0D-A55F-4D26-85A0-8C4BABAE5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8EBE17-01D4-4EFD-825B-B089EE659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D657C36-2960-4B8B-A7D9-0CF6C500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407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0F9444-B176-4F61-B684-BC57606CF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D74A1AA-60BE-4C52-B6C3-4256F768C5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6CBCE22-9EEF-48B3-8BC9-B1D249411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F24C8EB-FB3C-4A4D-94EC-79F946224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DA80127-399F-4130-BCF2-69F98B5A5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EAF44CB-B207-4109-A1E7-2B33859D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723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39844DE-2DAD-477A-8A27-E6F579694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731E3F3-8ABE-4BE1-B622-555FBD11C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68DA7C4-41CF-4360-9DDF-0A6B81C0C4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D73D0-80AF-4E05-97B5-95E24C71A438}" type="datetimeFigureOut">
              <a:rPr lang="nl-NL" smtClean="0"/>
              <a:t>18-5-2020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68CAEF-4782-45D1-B5E3-F425329E4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5D654F-81FF-4FD0-AA9D-359F85F4E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328D3-3423-430A-B6A8-754D658FC0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446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fbeelding 12">
            <a:extLst>
              <a:ext uri="{FF2B5EF4-FFF2-40B4-BE49-F238E27FC236}">
                <a16:creationId xmlns:a16="http://schemas.microsoft.com/office/drawing/2014/main" id="{D1457035-C11C-4812-BA2F-C17FAAD169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2449" y="2330909"/>
            <a:ext cx="2085013" cy="1627773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29BB8A8B-1CBB-449B-93C1-0B38534F5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7815" y="2331978"/>
            <a:ext cx="2085013" cy="1627773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8C9D04F9-1F6D-48C1-982C-B2B282BD9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181" y="2330910"/>
            <a:ext cx="2085013" cy="1627773"/>
          </a:xfrm>
          <a:prstGeom prst="rect">
            <a:avLst/>
          </a:prstGeom>
        </p:spPr>
      </p:pic>
      <p:sp>
        <p:nvSpPr>
          <p:cNvPr id="10" name="Rechthoek: afgeronde hoeken 9">
            <a:extLst>
              <a:ext uri="{FF2B5EF4-FFF2-40B4-BE49-F238E27FC236}">
                <a16:creationId xmlns:a16="http://schemas.microsoft.com/office/drawing/2014/main" id="{528903AE-C0EF-4574-A26C-90D9DC99C659}"/>
              </a:ext>
            </a:extLst>
          </p:cNvPr>
          <p:cNvSpPr/>
          <p:nvPr/>
        </p:nvSpPr>
        <p:spPr>
          <a:xfrm>
            <a:off x="1076325" y="2381250"/>
            <a:ext cx="2076450" cy="16192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0C04F41-F2A6-4DD3-B182-05EDBCC86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1369" y="4576465"/>
            <a:ext cx="2533650" cy="1800225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B23DCEE3-98C6-4127-8116-4FF4EB54FAF5}"/>
              </a:ext>
            </a:extLst>
          </p:cNvPr>
          <p:cNvSpPr/>
          <p:nvPr/>
        </p:nvSpPr>
        <p:spPr>
          <a:xfrm>
            <a:off x="2082953" y="481310"/>
            <a:ext cx="7473648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Voorwaarden voor</a:t>
            </a:r>
          </a:p>
          <a:p>
            <a:pPr algn="ctr"/>
            <a:r>
              <a:rPr lang="nl-NL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Goed genoeg ouderschap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EEA7CB2-2E4C-4C43-8098-4C39E17D04C6}"/>
              </a:ext>
            </a:extLst>
          </p:cNvPr>
          <p:cNvSpPr txBox="1"/>
          <p:nvPr/>
        </p:nvSpPr>
        <p:spPr>
          <a:xfrm>
            <a:off x="1226245" y="2452211"/>
            <a:ext cx="19765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Basisbehoeften</a:t>
            </a:r>
          </a:p>
          <a:p>
            <a:r>
              <a:rPr lang="nl-NL" dirty="0"/>
              <a:t>Lichamelijke </a:t>
            </a:r>
            <a:r>
              <a:rPr lang="nl-NL" dirty="0" err="1"/>
              <a:t>verzor</a:t>
            </a:r>
            <a:endParaRPr lang="nl-NL" dirty="0"/>
          </a:p>
          <a:p>
            <a:r>
              <a:rPr lang="nl-NL" dirty="0"/>
              <a:t>ging</a:t>
            </a:r>
          </a:p>
          <a:p>
            <a:r>
              <a:rPr lang="nl-NL" dirty="0"/>
              <a:t>Voeding</a:t>
            </a:r>
          </a:p>
          <a:p>
            <a:r>
              <a:rPr lang="nl-NL" dirty="0"/>
              <a:t>Bescherming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CD636726-15BA-4235-AB95-B69CB8584C8B}"/>
              </a:ext>
            </a:extLst>
          </p:cNvPr>
          <p:cNvSpPr txBox="1"/>
          <p:nvPr/>
        </p:nvSpPr>
        <p:spPr>
          <a:xfrm>
            <a:off x="4191000" y="2590800"/>
            <a:ext cx="1248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Liefde</a:t>
            </a:r>
          </a:p>
          <a:p>
            <a:r>
              <a:rPr lang="nl-NL" dirty="0"/>
              <a:t>Zorg</a:t>
            </a:r>
          </a:p>
          <a:p>
            <a:r>
              <a:rPr lang="nl-NL" dirty="0"/>
              <a:t>Verbintenis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F7F73851-DDEA-472E-A4FC-E8E09B8BDA93}"/>
              </a:ext>
            </a:extLst>
          </p:cNvPr>
          <p:cNvSpPr txBox="1"/>
          <p:nvPr/>
        </p:nvSpPr>
        <p:spPr>
          <a:xfrm>
            <a:off x="6188574" y="2544633"/>
            <a:ext cx="11681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Controle</a:t>
            </a:r>
          </a:p>
          <a:p>
            <a:r>
              <a:rPr lang="nl-NL" dirty="0"/>
              <a:t>Consistent</a:t>
            </a:r>
          </a:p>
          <a:p>
            <a:r>
              <a:rPr lang="nl-NL" dirty="0"/>
              <a:t>Grenzen</a:t>
            </a:r>
          </a:p>
          <a:p>
            <a:r>
              <a:rPr lang="nl-NL" dirty="0"/>
              <a:t>stellen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D2DC931-520A-4CD6-AF0C-BF471DE26D76}"/>
              </a:ext>
            </a:extLst>
          </p:cNvPr>
          <p:cNvSpPr txBox="1"/>
          <p:nvPr/>
        </p:nvSpPr>
        <p:spPr>
          <a:xfrm>
            <a:off x="8528685" y="2544633"/>
            <a:ext cx="17781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Stimuleren</a:t>
            </a:r>
          </a:p>
          <a:p>
            <a:r>
              <a:rPr lang="nl-NL" dirty="0"/>
              <a:t>Van ontwikkeling</a:t>
            </a:r>
          </a:p>
        </p:txBody>
      </p:sp>
    </p:spTree>
    <p:extLst>
      <p:ext uri="{BB962C8B-B14F-4D97-AF65-F5344CB8AC3E}">
        <p14:creationId xmlns:p14="http://schemas.microsoft.com/office/powerpoint/2010/main" val="2412335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A964E2BC-BA9A-468E-B4DB-1DA205367BD1}"/>
              </a:ext>
            </a:extLst>
          </p:cNvPr>
          <p:cNvSpPr txBox="1"/>
          <p:nvPr/>
        </p:nvSpPr>
        <p:spPr>
          <a:xfrm>
            <a:off x="1025912" y="1115122"/>
            <a:ext cx="9571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1. Adequate verzorging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Zorgen voor lichamelijke gezondheid van het kind. Ouders moeten dit ook financieel kunnen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12A0728-D8B8-4072-9AC1-7ABEBFC8DE01}"/>
              </a:ext>
            </a:extLst>
          </p:cNvPr>
          <p:cNvSpPr txBox="1"/>
          <p:nvPr/>
        </p:nvSpPr>
        <p:spPr>
          <a:xfrm>
            <a:off x="998794" y="1851322"/>
            <a:ext cx="8905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2. Veilige fysieke directe omgeving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In het huis en de buurt waar het kind woont is het veilig (geen gif, geen mishandeling)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79D1796-7E5E-4B98-A087-70618F4D381B}"/>
              </a:ext>
            </a:extLst>
          </p:cNvPr>
          <p:cNvSpPr txBox="1"/>
          <p:nvPr/>
        </p:nvSpPr>
        <p:spPr>
          <a:xfrm>
            <a:off x="998794" y="2587522"/>
            <a:ext cx="86695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3. Affectief klimaat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Emotionele bescherming, steun en begrip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Veilige hechting, wederzijdse genegenheid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19AB74BC-7E51-4573-AB76-45D494C36B0E}"/>
              </a:ext>
            </a:extLst>
          </p:cNvPr>
          <p:cNvSpPr txBox="1"/>
          <p:nvPr/>
        </p:nvSpPr>
        <p:spPr>
          <a:xfrm>
            <a:off x="998794" y="3598257"/>
            <a:ext cx="637866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4. Ondersteunende flexibele opvoedingsstructuur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Regelmaat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Stimulering en aanmoediging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Grenzen stellen en inzicht geven in het waarom van grenzen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Controle op zijn gedrag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B602C3ED-9C28-42A1-B660-88F6C3020E19}"/>
              </a:ext>
            </a:extLst>
          </p:cNvPr>
          <p:cNvSpPr txBox="1"/>
          <p:nvPr/>
        </p:nvSpPr>
        <p:spPr>
          <a:xfrm>
            <a:off x="1025912" y="5174166"/>
            <a:ext cx="71865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5. Continuïteit in opvoeding en verzorging, toekomstperspectief</a:t>
            </a: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64DFAFC-B40B-413B-9F51-C2DD3C1A6100}"/>
              </a:ext>
            </a:extLst>
          </p:cNvPr>
          <p:cNvSpPr txBox="1"/>
          <p:nvPr/>
        </p:nvSpPr>
        <p:spPr>
          <a:xfrm>
            <a:off x="998794" y="5820497"/>
            <a:ext cx="10405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6. Veilige fysieke wijdere omgeving.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Denk aan samenleving zonder oorlog, natuurrampen, ziekten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572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68069B73-3321-4F66-AE10-1964C28F3228}"/>
              </a:ext>
            </a:extLst>
          </p:cNvPr>
          <p:cNvSpPr txBox="1"/>
          <p:nvPr/>
        </p:nvSpPr>
        <p:spPr>
          <a:xfrm>
            <a:off x="297366" y="450954"/>
            <a:ext cx="11495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7. Respect. De behoeften, wensen, gevoelens en verlangens van de jeugdige worden serieus genomen </a:t>
            </a:r>
          </a:p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    door de omgeving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Geen discriminatie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F4D2AAF9-C343-4427-B6CE-73DBFA62AF13}"/>
              </a:ext>
            </a:extLst>
          </p:cNvPr>
          <p:cNvSpPr/>
          <p:nvPr/>
        </p:nvSpPr>
        <p:spPr>
          <a:xfrm>
            <a:off x="297366" y="1437837"/>
            <a:ext cx="845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8. Sociaal netwerk. </a:t>
            </a:r>
            <a:r>
              <a:rPr lang="nl-NL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 is een sociaal netwerk waar het gezin op terug kan vallen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23361EA1-D9C8-43EC-BEF8-CC92219B45E8}"/>
              </a:ext>
            </a:extLst>
          </p:cNvPr>
          <p:cNvSpPr/>
          <p:nvPr/>
        </p:nvSpPr>
        <p:spPr>
          <a:xfrm>
            <a:off x="208156" y="2147721"/>
            <a:ext cx="1004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nl-NL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9.  Educatie </a:t>
            </a:r>
            <a:r>
              <a:rPr lang="nl-NL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Een kind kan zijn talenten en persoonlijkheid ontwikkelen, zowel school als hobby</a:t>
            </a:r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3BE4C4DA-058E-4F4D-9824-96AEDC0B6FF3}"/>
              </a:ext>
            </a:extLst>
          </p:cNvPr>
          <p:cNvSpPr/>
          <p:nvPr/>
        </p:nvSpPr>
        <p:spPr>
          <a:xfrm>
            <a:off x="297366" y="2869301"/>
            <a:ext cx="11315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nl-NL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Omgang met leeftijdgenoten</a:t>
            </a:r>
            <a:r>
              <a:rPr lang="nl-NL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Het kind is in de gelegenheid om contacten te leggen met leeftijdgenoten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F4DEB60E-578F-432F-AE1F-05366343CE7B}"/>
              </a:ext>
            </a:extLst>
          </p:cNvPr>
          <p:cNvSpPr/>
          <p:nvPr/>
        </p:nvSpPr>
        <p:spPr>
          <a:xfrm>
            <a:off x="208156" y="3567489"/>
            <a:ext cx="10007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·11. Adequaat voorbeeldgedrag in de samenleving</a:t>
            </a:r>
            <a:r>
              <a:rPr lang="nl-NL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Denk aan overdracht normen en waarden</a:t>
            </a:r>
            <a:r>
              <a:rPr lang="nl-NL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E21DD1A6-037F-4DF7-8E3F-3B037287AD97}"/>
              </a:ext>
            </a:extLst>
          </p:cNvPr>
          <p:cNvSpPr/>
          <p:nvPr/>
        </p:nvSpPr>
        <p:spPr>
          <a:xfrm>
            <a:off x="208156" y="4254169"/>
            <a:ext cx="117391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nl-NL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12.  Stabiliteit in levensomstandigheden, toekomstperspectief. </a:t>
            </a:r>
            <a:r>
              <a:rPr lang="nl-NL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Geen onverwachte grote veranderingen voor</a:t>
            </a:r>
          </a:p>
          <a:p>
            <a:r>
              <a:rPr lang="nl-NL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het kind, vaste personen om op terug te vallen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A8120D2-718C-4EC6-8D90-E0ECB6B382CE}"/>
              </a:ext>
            </a:extLst>
          </p:cNvPr>
          <p:cNvSpPr txBox="1"/>
          <p:nvPr/>
        </p:nvSpPr>
        <p:spPr>
          <a:xfrm>
            <a:off x="297366" y="5217848"/>
            <a:ext cx="10952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13. Voldoende autonomie voor het kind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. Dit is vrijheid om zelf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inititiatief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te nemen en te experimenteren</a:t>
            </a:r>
          </a:p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(dit kan je ook zetten onder voorwaarde 4: ondersteunende opvoedingsstructuur)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8C98F0C-4658-4DB3-82D7-A8926EC7E540}"/>
              </a:ext>
            </a:extLst>
          </p:cNvPr>
          <p:cNvSpPr txBox="1"/>
          <p:nvPr/>
        </p:nvSpPr>
        <p:spPr>
          <a:xfrm>
            <a:off x="297366" y="6037714"/>
            <a:ext cx="11354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14. Het kind krijgt niet meer verantwoordelijkheid dan hij aankan (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dit kan je ook zetten onder voorwaarde</a:t>
            </a:r>
          </a:p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4: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ondersteunende opvoedingsstructuur)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12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70D2D899-D9D1-425E-AC19-2EDFF6B06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54590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300</Words>
  <Application>Microsoft Office PowerPoint</Application>
  <PresentationFormat>Breedbeeld</PresentationFormat>
  <Paragraphs>42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Laura Beeftink</dc:creator>
  <cp:lastModifiedBy>Laura Beeftink</cp:lastModifiedBy>
  <cp:revision>7</cp:revision>
  <dcterms:created xsi:type="dcterms:W3CDTF">2020-05-13T13:19:28Z</dcterms:created>
  <dcterms:modified xsi:type="dcterms:W3CDTF">2020-05-18T07:07:19Z</dcterms:modified>
</cp:coreProperties>
</file>